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311" r:id="rId9"/>
    <p:sldId id="312" r:id="rId10"/>
    <p:sldId id="323" r:id="rId11"/>
    <p:sldId id="313" r:id="rId12"/>
    <p:sldId id="330" r:id="rId13"/>
    <p:sldId id="314" r:id="rId14"/>
    <p:sldId id="315" r:id="rId15"/>
    <p:sldId id="316" r:id="rId16"/>
    <p:sldId id="317" r:id="rId17"/>
    <p:sldId id="281" r:id="rId18"/>
    <p:sldId id="282" r:id="rId19"/>
    <p:sldId id="325" r:id="rId20"/>
    <p:sldId id="324" r:id="rId21"/>
    <p:sldId id="326" r:id="rId22"/>
    <p:sldId id="327" r:id="rId23"/>
    <p:sldId id="328" r:id="rId24"/>
    <p:sldId id="329" r:id="rId25"/>
    <p:sldId id="283" r:id="rId26"/>
    <p:sldId id="285" r:id="rId27"/>
    <p:sldId id="319" r:id="rId28"/>
    <p:sldId id="320" r:id="rId29"/>
    <p:sldId id="286" r:id="rId30"/>
    <p:sldId id="287" r:id="rId31"/>
    <p:sldId id="321" r:id="rId32"/>
    <p:sldId id="292" r:id="rId33"/>
    <p:sldId id="293" r:id="rId34"/>
    <p:sldId id="289" r:id="rId35"/>
    <p:sldId id="322" r:id="rId36"/>
    <p:sldId id="331" r:id="rId37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72" autoAdjust="0"/>
    <p:restoredTop sz="94628" autoAdjust="0"/>
  </p:normalViewPr>
  <p:slideViewPr>
    <p:cSldViewPr>
      <p:cViewPr varScale="1">
        <p:scale>
          <a:sx n="113" d="100"/>
          <a:sy n="113" d="100"/>
        </p:scale>
        <p:origin x="-15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4176" y="738317"/>
            <a:ext cx="5435428" cy="370420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4176" y="738317"/>
            <a:ext cx="5435428" cy="370420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4176" y="738317"/>
            <a:ext cx="5435428" cy="370420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4176" y="738317"/>
            <a:ext cx="5435428" cy="370420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25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34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34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94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Зубаиров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З.У.</a:t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Тел.:89285651994</a:t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368060,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РД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Бабаюртовский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с.Айтхан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 eaLnBrk="1" hangingPunct="1"/>
            <a:r>
              <a:rPr lang="ru-RU" alt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 eaLnBrk="1" hangingPunct="1"/>
            <a:r>
              <a:rPr lang="ru-RU" altLang="ru-RU" sz="1600" u="sng" dirty="0">
                <a:latin typeface="Times New Roman" pitchFamily="18" charset="0"/>
                <a:cs typeface="Times New Roman" pitchFamily="18" charset="0"/>
              </a:rPr>
              <a:t>ГКОУ РД </a:t>
            </a:r>
            <a:r>
              <a:rPr lang="ru-RU" altLang="ru-RU" sz="1600" u="sng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u="sng" dirty="0" err="1" smtClean="0"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altLang="ru-RU" sz="1600" u="sng" dirty="0" smtClean="0">
                <a:latin typeface="Times New Roman" pitchFamily="18" charset="0"/>
                <a:cs typeface="Times New Roman" pitchFamily="18" charset="0"/>
              </a:rPr>
              <a:t> СОШ Ботлихского </a:t>
            </a:r>
            <a:r>
              <a:rPr lang="ru-RU" altLang="ru-RU" sz="1600" u="sng" dirty="0">
                <a:latin typeface="Times New Roman" pitchFamily="18" charset="0"/>
                <a:cs typeface="Times New Roman" pitchFamily="18" charset="0"/>
              </a:rPr>
              <a:t>района»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 defTabSz="1543050" eaLnBrk="1" hangingPunct="1"/>
            <a:r>
              <a:rPr lang="ru-RU" alt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pic>
        <p:nvPicPr>
          <p:cNvPr id="13349" name="Picture 16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3013" y="1803400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5400000" algn="ctr" rotWithShape="0">
              <a:schemeClr val="tx1"/>
            </a:outerShdw>
          </a:effectLst>
        </p:spPr>
      </p:pic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3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49288" y="2586038"/>
            <a:ext cx="892175" cy="2936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4139" tIns="77076" rIns="154139" bIns="77076">
            <a:spAutoFit/>
          </a:bodyPr>
          <a:lstStyle/>
          <a:p>
            <a:pPr algn="ctr" defTabSz="2157789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с.Бабаюрт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9"/>
          <p:cNvGrpSpPr>
            <a:grpSpLocks/>
          </p:cNvGrpSpPr>
          <p:nvPr/>
        </p:nvGrpSpPr>
        <p:grpSpPr bwMode="auto">
          <a:xfrm>
            <a:off x="722313" y="1714500"/>
            <a:ext cx="534987" cy="536575"/>
            <a:chOff x="-903258" y="6449996"/>
            <a:chExt cx="697523" cy="717579"/>
          </a:xfrm>
        </p:grpSpPr>
        <p:graphicFrame>
          <p:nvGraphicFramePr>
            <p:cNvPr id="13488" name="Object 16"/>
            <p:cNvGraphicFramePr>
              <a:graphicFrameLocks noChangeAspect="1"/>
            </p:cNvGraphicFramePr>
            <p:nvPr/>
          </p:nvGraphicFramePr>
          <p:xfrm>
            <a:off x="-814438" y="6586550"/>
            <a:ext cx="604838" cy="581025"/>
          </p:xfrm>
          <a:graphic>
            <a:graphicData uri="http://schemas.openxmlformats.org/presentationml/2006/ole">
              <p:oleObj spid="_x0000_s27650" name="Clip" r:id="rId4" imgW="176479" imgH="210312" progId="">
                <p:embed/>
              </p:oleObj>
            </a:graphicData>
          </a:graphic>
        </p:graphicFrame>
        <p:sp>
          <p:nvSpPr>
            <p:cNvPr id="17" name="Text Box 113"/>
            <p:cNvSpPr txBox="1">
              <a:spLocks noChangeArrowheads="1"/>
            </p:cNvSpPr>
            <p:nvPr/>
          </p:nvSpPr>
          <p:spPr bwMode="auto">
            <a:xfrm>
              <a:off x="-903258" y="6449996"/>
              <a:ext cx="697523" cy="501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88" tIns="63994" rIns="127988" bIns="63994">
              <a:spAutoFit/>
            </a:bodyPr>
            <a:lstStyle/>
            <a:p>
              <a:pPr algn="ctr" defTabSz="2039938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нг</a:t>
              </a:r>
            </a:p>
          </p:txBody>
        </p:sp>
      </p:grpSp>
      <p:pic>
        <p:nvPicPr>
          <p:cNvPr id="13353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5900" y="2176463"/>
            <a:ext cx="4206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18"/>
          <p:cNvGrpSpPr>
            <a:grpSpLocks/>
          </p:cNvGrpSpPr>
          <p:nvPr/>
        </p:nvGrpSpPr>
        <p:grpSpPr bwMode="auto">
          <a:xfrm>
            <a:off x="762000" y="2051050"/>
            <a:ext cx="468313" cy="439738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550" y="2798213"/>
              <a:ext cx="399023" cy="241436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512"/>
              <a:ext cx="468972" cy="163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35324" rIns="0" bIns="35324" anchor="ctr">
              <a:spAutoFit/>
            </a:bodyPr>
            <a:lstStyle/>
            <a:p>
              <a:pPr algn="ctr" defTabSz="70961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ПСЧ-16 </a:t>
              </a: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909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" name="Group 149"/>
          <p:cNvGrpSpPr>
            <a:grpSpLocks/>
          </p:cNvGrpSpPr>
          <p:nvPr/>
        </p:nvGrpSpPr>
        <p:grpSpPr bwMode="auto">
          <a:xfrm>
            <a:off x="4214810" y="3000372"/>
            <a:ext cx="338137" cy="200025"/>
            <a:chOff x="2018" y="2750"/>
            <a:chExt cx="361" cy="309"/>
          </a:xfrm>
        </p:grpSpPr>
        <p:sp>
          <p:nvSpPr>
            <p:cNvPr id="13406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07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08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09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0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1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2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3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4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5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6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7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8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19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0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1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2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3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24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25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6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7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8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29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0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1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2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3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4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5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6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7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8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39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0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1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2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3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4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5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6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7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8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49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0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1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2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3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4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5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6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7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58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59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0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1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2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3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4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5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6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7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8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69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0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1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2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3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4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5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6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7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3478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79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0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1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2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3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 eaLnBrk="1" hangingPunct="1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4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graphicFrame>
        <p:nvGraphicFramePr>
          <p:cNvPr id="104" name="Group 300"/>
          <p:cNvGraphicFramePr>
            <a:graphicFrameLocks noGrp="1"/>
          </p:cNvGraphicFramePr>
          <p:nvPr/>
        </p:nvGraphicFramePr>
        <p:xfrm>
          <a:off x="0" y="3286124"/>
          <a:ext cx="3886200" cy="1962604"/>
        </p:xfrm>
        <a:graphic>
          <a:graphicData uri="http://schemas.openxmlformats.org/drawingml/2006/table">
            <a:tbl>
              <a:tblPr/>
              <a:tblGrid>
                <a:gridCol w="1318270">
                  <a:extLst>
                    <a:ext uri="{9D8B030D-6E8A-4147-A177-3AD203B41FA5}"/>
                  </a:extLst>
                </a:gridCol>
                <a:gridCol w="1612307">
                  <a:extLst>
                    <a:ext uri="{9D8B030D-6E8A-4147-A177-3AD203B41FA5}"/>
                  </a:extLst>
                </a:gridCol>
                <a:gridCol w="955623">
                  <a:extLst>
                    <a:ext uri="{9D8B030D-6E8A-4147-A177-3AD203B41FA5}"/>
                  </a:extLst>
                </a:gridCol>
              </a:tblGrid>
              <a:tr h="23462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Бабаюртовский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Абсаламов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8928 547 28  90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Джамбулатов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Д.Д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8(928)  678 56 64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2-16-46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Бабаюртовский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  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Алибеков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13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8928 675  96  54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944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 ФПС по РД» ПСЧ-16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ПСЧ-16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Такуев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Х.А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8(903)498-77-74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4774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Качкарев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А.К.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-98-45-66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887-247-21-971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Бабаюртовский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Алиева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Дж.А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2-11-98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6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2  11 91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>
            <a:endCxn id="13424" idx="0"/>
          </p:cNvCxnSpPr>
          <p:nvPr/>
        </p:nvCxnSpPr>
        <p:spPr>
          <a:xfrm>
            <a:off x="1571604" y="2571744"/>
            <a:ext cx="2673179" cy="428628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51113" y="2794000"/>
            <a:ext cx="628650" cy="201613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2357422" y="1000108"/>
            <a:ext cx="1439862" cy="546100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7524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Бабаюртовская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</a:t>
            </a:r>
          </a:p>
          <a:p>
            <a:pPr algn="ctr" defTabSz="7524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Бабаюртовский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район, </a:t>
            </a: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с.Бабаюрт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>
                <a:latin typeface="Times New Roman" pitchFamily="18" charset="0"/>
              </a:rPr>
              <a:t>8(87252)2-16-54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prstClr val="black"/>
                </a:solidFill>
                <a:latin typeface="Times New Roman" pitchFamily="18" charset="0"/>
              </a:rPr>
              <a:t>Койка-мест – 190 чел.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2551113" y="2987675"/>
            <a:ext cx="628650" cy="201613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</p:txBody>
      </p:sp>
      <p:sp>
        <p:nvSpPr>
          <p:cNvPr id="109" name="Выноска 1 197"/>
          <p:cNvSpPr>
            <a:spLocks/>
          </p:cNvSpPr>
          <p:nvPr/>
        </p:nvSpPr>
        <p:spPr bwMode="auto">
          <a:xfrm>
            <a:off x="5072066" y="2786058"/>
            <a:ext cx="3716338" cy="1079500"/>
          </a:xfrm>
          <a:prstGeom prst="borderCallout1">
            <a:avLst>
              <a:gd name="adj1" fmla="val 1273"/>
              <a:gd name="adj2" fmla="val -32"/>
              <a:gd name="adj3" fmla="val 60281"/>
              <a:gd name="adj4" fmla="val -15725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 eaLnBrk="1" hangingPunct="1"/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РД 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Ботлихского </a:t>
            </a:r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altLang="ru-RU" sz="1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68066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Ботлихский 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р\н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alt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Айтхан</a:t>
            </a:r>
            <a:endParaRPr lang="ru-RU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aitxan@mail.ru</a:t>
            </a:r>
            <a:endParaRPr lang="ru-RU" alt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Зубаиров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З.У.</a:t>
            </a: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Тел-8928565-19-94</a:t>
            </a:r>
            <a:endParaRPr lang="en-US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0" name="Таблица 109"/>
          <p:cNvGraphicFramePr>
            <a:graphicFrameLocks noGrp="1"/>
          </p:cNvGraphicFramePr>
          <p:nvPr/>
        </p:nvGraphicFramePr>
        <p:xfrm>
          <a:off x="142846" y="5357826"/>
          <a:ext cx="9001154" cy="1413371"/>
        </p:xfrm>
        <a:graphic>
          <a:graphicData uri="http://schemas.openxmlformats.org/drawingml/2006/table">
            <a:tbl>
              <a:tblPr/>
              <a:tblGrid>
                <a:gridCol w="820279">
                  <a:extLst>
                    <a:ext uri="{9D8B030D-6E8A-4147-A177-3AD203B41FA5}"/>
                  </a:extLst>
                </a:gridCol>
                <a:gridCol w="890907">
                  <a:extLst>
                    <a:ext uri="{9D8B030D-6E8A-4147-A177-3AD203B41FA5}"/>
                  </a:extLst>
                </a:gridCol>
                <a:gridCol w="572726">
                  <a:extLst>
                    <a:ext uri="{9D8B030D-6E8A-4147-A177-3AD203B41FA5}"/>
                  </a:extLst>
                </a:gridCol>
                <a:gridCol w="763635">
                  <a:extLst>
                    <a:ext uri="{9D8B030D-6E8A-4147-A177-3AD203B41FA5}"/>
                  </a:extLst>
                </a:gridCol>
                <a:gridCol w="1209089">
                  <a:extLst>
                    <a:ext uri="{9D8B030D-6E8A-4147-A177-3AD203B41FA5}"/>
                  </a:extLst>
                </a:gridCol>
                <a:gridCol w="763635">
                  <a:extLst>
                    <a:ext uri="{9D8B030D-6E8A-4147-A177-3AD203B41FA5}"/>
                  </a:extLst>
                </a:gridCol>
                <a:gridCol w="1527268">
                  <a:extLst>
                    <a:ext uri="{9D8B030D-6E8A-4147-A177-3AD203B41FA5}"/>
                  </a:extLst>
                </a:gridCol>
                <a:gridCol w="1209089">
                  <a:extLst>
                    <a:ext uri="{9D8B030D-6E8A-4147-A177-3AD203B41FA5}"/>
                  </a:extLst>
                </a:gridCol>
                <a:gridCol w="1244526">
                  <a:extLst>
                    <a:ext uri="{9D8B030D-6E8A-4147-A177-3AD203B41FA5}"/>
                  </a:extLst>
                </a:gridCol>
              </a:tblGrid>
              <a:tr h="151499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8329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88569" marR="8856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34617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1990,1985,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2000,1974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2014,2015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9х8,12х5,25х8.5,10х5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400м2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100/20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88569" marR="8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142852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1190877" y="2545854"/>
            <a:ext cx="6048672" cy="0"/>
          </a:xfrm>
          <a:prstGeom prst="line">
            <a:avLst/>
          </a:prstGeom>
          <a:ln w="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1\Desktop\схема школ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377" y="2571745"/>
            <a:ext cx="7914182" cy="3463001"/>
          </a:xfrm>
          <a:prstGeom prst="rect">
            <a:avLst/>
          </a:prstGeom>
          <a:noFill/>
        </p:spPr>
      </p:pic>
      <p:pic>
        <p:nvPicPr>
          <p:cNvPr id="6" name="Picture 2" descr="C:\Users\1\Desktop\схема школ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054" y="2500307"/>
            <a:ext cx="7914182" cy="36868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142852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43240" y="371475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0" name="Picture 2" descr="C:\Users\1\Desktop\аха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973724" y="740865"/>
            <a:ext cx="4839363" cy="60722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000892" y="1785926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Частный</a:t>
            </a:r>
          </a:p>
          <a:p>
            <a:r>
              <a:rPr lang="ru-RU" dirty="0" smtClean="0"/>
              <a:t>сектор</a:t>
            </a:r>
            <a:endParaRPr lang="ru-RU" dirty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1285860"/>
            <a:ext cx="832457" cy="5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корпуса 1)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Новая папка (2)\20151014_062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440615" cy="4929198"/>
          </a:xfrm>
          <a:prstGeom prst="rect">
            <a:avLst/>
          </a:prstGeom>
          <a:noFill/>
        </p:spPr>
      </p:pic>
      <p:pic>
        <p:nvPicPr>
          <p:cNvPr id="1026" name="Picture 2" descr="C:\Users\1\Desktop\IMG_20171024_1037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62" y="928670"/>
            <a:ext cx="8908104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87892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корпуса 2)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Новая папка (2)\20151014_062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693" y="1000108"/>
            <a:ext cx="8440615" cy="5500726"/>
          </a:xfrm>
          <a:prstGeom prst="rect">
            <a:avLst/>
          </a:prstGeom>
          <a:noFill/>
        </p:spPr>
      </p:pic>
      <p:pic>
        <p:nvPicPr>
          <p:cNvPr id="2050" name="Picture 2" descr="C:\Users\1\Desktop\IMG_20171024_1027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835" y="1000108"/>
            <a:ext cx="8836331" cy="5715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619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корпуса 3)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Новая папка (2)\20151014_062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8440615" cy="5357850"/>
          </a:xfrm>
          <a:prstGeom prst="rect">
            <a:avLst/>
          </a:prstGeom>
          <a:noFill/>
        </p:spPr>
      </p:pic>
      <p:pic>
        <p:nvPicPr>
          <p:cNvPr id="1026" name="Picture 2" descr="C:\Users\1\Desktop\IMG_20171024_1027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834" y="1000108"/>
            <a:ext cx="8990166" cy="5715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67000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IMG-20171024-WA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135" y="1571613"/>
            <a:ext cx="8697088" cy="5143536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корпуса 4)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 rot="5400000">
            <a:off x="-158890" y="2525615"/>
            <a:ext cx="5328594" cy="2670869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3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3074" name="Picture 2" descr="C:\Users\1\Desktop\Новая папка (2)\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71546"/>
            <a:ext cx="4077951" cy="5357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3376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0311920"/>
              </p:ext>
            </p:extLst>
          </p:nvPr>
        </p:nvGraphicFramePr>
        <p:xfrm>
          <a:off x="86461" y="873116"/>
          <a:ext cx="8972550" cy="6175696"/>
        </p:xfrm>
        <a:graphic>
          <a:graphicData uri="http://schemas.openxmlformats.org/drawingml/2006/table">
            <a:tbl>
              <a:tblPr/>
              <a:tblGrid>
                <a:gridCol w="563875"/>
                <a:gridCol w="5255010"/>
                <a:gridCol w="578994"/>
                <a:gridCol w="659428"/>
                <a:gridCol w="593485"/>
                <a:gridCol w="733779"/>
                <a:gridCol w="587979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52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1й корпус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2й корпус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3й корпус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4й корпус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ночной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42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Пер5 дет18  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Пер4 дет17 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Пер13 дет50 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Пер5 дет18  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9х8,12х5,25х8.5,10х5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274009"/>
              </p:ext>
            </p:extLst>
          </p:nvPr>
        </p:nvGraphicFramePr>
        <p:xfrm>
          <a:off x="88705" y="999399"/>
          <a:ext cx="8966271" cy="5765920"/>
        </p:xfrm>
        <a:graphic>
          <a:graphicData uri="http://schemas.openxmlformats.org/drawingml/2006/table">
            <a:tbl>
              <a:tblPr/>
              <a:tblGrid>
                <a:gridCol w="561630"/>
                <a:gridCol w="5251045"/>
                <a:gridCol w="31535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435609"/>
              </p:ext>
            </p:extLst>
          </p:nvPr>
        </p:nvGraphicFramePr>
        <p:xfrm>
          <a:off x="66412" y="987912"/>
          <a:ext cx="9003067" cy="5810553"/>
        </p:xfrm>
        <a:graphic>
          <a:graphicData uri="http://schemas.openxmlformats.org/drawingml/2006/table">
            <a:tbl>
              <a:tblPr/>
              <a:tblGrid>
                <a:gridCol w="565691"/>
                <a:gridCol w="5290101"/>
                <a:gridCol w="3147275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177301"/>
              </p:ext>
            </p:extLst>
          </p:nvPr>
        </p:nvGraphicFramePr>
        <p:xfrm>
          <a:off x="58940" y="989347"/>
          <a:ext cx="9025477" cy="2486518"/>
        </p:xfrm>
        <a:graphic>
          <a:graphicData uri="http://schemas.openxmlformats.org/drawingml/2006/table">
            <a:tbl>
              <a:tblPr/>
              <a:tblGrid>
                <a:gridCol w="563406"/>
                <a:gridCol w="5249154"/>
                <a:gridCol w="3212917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Артезиан  -50 м.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1264263"/>
              </p:ext>
            </p:extLst>
          </p:nvPr>
        </p:nvGraphicFramePr>
        <p:xfrm>
          <a:off x="118699" y="1021718"/>
          <a:ext cx="8906607" cy="4325941"/>
        </p:xfrm>
        <a:graphic>
          <a:graphicData uri="http://schemas.openxmlformats.org/drawingml/2006/table">
            <a:tbl>
              <a:tblPr/>
              <a:tblGrid>
                <a:gridCol w="556592"/>
                <a:gridCol w="2019056"/>
                <a:gridCol w="2933941"/>
                <a:gridCol w="3397018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02.09.2013 (Плановая)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Бабаюртовскому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537920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29698" name="Picture 2" descr="C:\Users\1\Desktop\черда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97969"/>
            <a:ext cx="7572396" cy="5760031"/>
          </a:xfrm>
          <a:prstGeom prst="rect">
            <a:avLst/>
          </a:prstGeom>
          <a:noFill/>
        </p:spPr>
      </p:pic>
      <p:grpSp>
        <p:nvGrpSpPr>
          <p:cNvPr id="4" name="Группа 91"/>
          <p:cNvGrpSpPr>
            <a:grpSpLocks/>
          </p:cNvGrpSpPr>
          <p:nvPr/>
        </p:nvGrpSpPr>
        <p:grpSpPr bwMode="auto">
          <a:xfrm>
            <a:off x="3071802" y="2500306"/>
            <a:ext cx="500066" cy="401636"/>
            <a:chOff x="6908800" y="2955925"/>
            <a:chExt cx="896624" cy="914400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6899912" y="2964813"/>
              <a:ext cx="914400" cy="896624"/>
            </a:xfrm>
            <a:prstGeom prst="rect">
              <a:avLst/>
            </a:prstGeom>
            <a:pattFill prst="openDmnd">
              <a:fgClr>
                <a:srgbClr val="FF0000"/>
              </a:fgClr>
              <a:bgClr>
                <a:schemeClr val="bg1"/>
              </a:bgClr>
            </a:patt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64008" rIns="128016" bIns="64008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/>
            </a:p>
          </p:txBody>
        </p:sp>
        <p:grpSp>
          <p:nvGrpSpPr>
            <p:cNvPr id="6" name="Группа 94"/>
            <p:cNvGrpSpPr>
              <a:grpSpLocks/>
            </p:cNvGrpSpPr>
            <p:nvPr/>
          </p:nvGrpSpPr>
          <p:grpSpPr bwMode="auto">
            <a:xfrm>
              <a:off x="7272317" y="3140533"/>
              <a:ext cx="360044" cy="374144"/>
              <a:chOff x="5511807" y="4086329"/>
              <a:chExt cx="360044" cy="374144"/>
            </a:xfrm>
          </p:grpSpPr>
          <p:sp>
            <p:nvSpPr>
              <p:cNvPr id="7" name="Line 103"/>
              <p:cNvSpPr>
                <a:spLocks noChangeShapeType="1"/>
              </p:cNvSpPr>
              <p:nvPr/>
            </p:nvSpPr>
            <p:spPr bwMode="auto">
              <a:xfrm>
                <a:off x="5511807" y="4086329"/>
                <a:ext cx="2222" cy="3741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diamond" w="med" len="med"/>
              </a:ln>
            </p:spPr>
            <p:txBody>
              <a:bodyPr lIns="127999" tIns="64000" rIns="127999" bIns="64000"/>
              <a:lstStyle/>
              <a:p>
                <a:endParaRPr lang="ru-RU"/>
              </a:p>
            </p:txBody>
          </p:sp>
          <p:sp>
            <p:nvSpPr>
              <p:cNvPr id="8" name="Rectangle 104"/>
              <p:cNvSpPr>
                <a:spLocks noChangeArrowheads="1"/>
              </p:cNvSpPr>
              <p:nvPr/>
            </p:nvSpPr>
            <p:spPr bwMode="auto">
              <a:xfrm>
                <a:off x="5514028" y="4088551"/>
                <a:ext cx="357823" cy="2111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127999" tIns="64000" rIns="127999" bIns="64000" anchor="ctr"/>
              <a:lstStyle/>
              <a:p>
                <a:pPr eaLnBrk="1" hangingPunct="1"/>
                <a:endParaRPr lang="ru-RU" altLang="ru-RU" sz="2400">
                  <a:latin typeface="Calibri" pitchFamily="34" charset="0"/>
                </a:endParaRPr>
              </a:p>
            </p:txBody>
          </p:sp>
        </p:grpSp>
      </p:grpSp>
      <p:grpSp>
        <p:nvGrpSpPr>
          <p:cNvPr id="9" name="Group 27"/>
          <p:cNvGrpSpPr>
            <a:grpSpLocks/>
          </p:cNvGrpSpPr>
          <p:nvPr/>
        </p:nvGrpSpPr>
        <p:grpSpPr bwMode="auto">
          <a:xfrm rot="5400000">
            <a:off x="1839894" y="3946528"/>
            <a:ext cx="328613" cy="150813"/>
            <a:chOff x="8156" y="14157"/>
            <a:chExt cx="936" cy="387"/>
          </a:xfrm>
        </p:grpSpPr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11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/>
              <a:r>
                <a:rPr lang="ru-RU" altLang="ru-RU" sz="600">
                  <a:latin typeface="Times New Roman" pitchFamily="18" charset="0"/>
                </a:rPr>
                <a:t>Ш</a:t>
              </a:r>
              <a:endParaRPr lang="ru-RU" altLang="ru-RU" sz="2400">
                <a:latin typeface="Times New Roman" pitchFamily="18" charset="0"/>
              </a:endParaRPr>
            </a:p>
          </p:txBody>
        </p:sp>
      </p:grpSp>
      <p:grpSp>
        <p:nvGrpSpPr>
          <p:cNvPr id="12" name="Группа 182"/>
          <p:cNvGrpSpPr>
            <a:grpSpLocks/>
          </p:cNvGrpSpPr>
          <p:nvPr/>
        </p:nvGrpSpPr>
        <p:grpSpPr bwMode="auto">
          <a:xfrm>
            <a:off x="2152632" y="3908428"/>
            <a:ext cx="231775" cy="277813"/>
            <a:chOff x="2701777" y="6069271"/>
            <a:chExt cx="244519" cy="302135"/>
          </a:xfrm>
        </p:grpSpPr>
        <p:sp>
          <p:nvSpPr>
            <p:cNvPr id="13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pPr algn="ctr" eaLnBrk="1" hangingPunct="1"/>
              <a:r>
                <a:rPr lang="ru-RU" altLang="ru-RU" sz="900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ш</a:t>
              </a:r>
            </a:p>
          </p:txBody>
        </p:sp>
        <p:sp>
          <p:nvSpPr>
            <p:cNvPr id="14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1428" tIns="45714" rIns="91428" bIns="45714" anchor="ctr"/>
            <a:lstStyle/>
            <a:p>
              <a:endParaRPr lang="ru-RU"/>
            </a:p>
          </p:txBody>
        </p:sp>
        <p:sp>
          <p:nvSpPr>
            <p:cNvPr id="15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pPr eaLnBrk="1" hangingPunct="1"/>
              <a:endParaRPr lang="ru-RU" altLang="ru-RU" sz="9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grpSp>
        <p:nvGrpSpPr>
          <p:cNvPr id="16" name="Group 9"/>
          <p:cNvGrpSpPr>
            <a:grpSpLocks/>
          </p:cNvGrpSpPr>
          <p:nvPr/>
        </p:nvGrpSpPr>
        <p:grpSpPr bwMode="auto">
          <a:xfrm>
            <a:off x="1304907" y="4079878"/>
            <a:ext cx="431800" cy="214313"/>
            <a:chOff x="8077" y="3367"/>
            <a:chExt cx="1055" cy="482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>
                <a:spcAft>
                  <a:spcPts val="1000"/>
                </a:spcAft>
              </a:pPr>
              <a:r>
                <a:rPr lang="ru-RU" altLang="ru-RU" sz="600">
                  <a:latin typeface="Times New Roman" pitchFamily="18" charset="0"/>
                  <a:cs typeface="Times New Roman" pitchFamily="18" charset="0"/>
                </a:rPr>
                <a:t>БСМП</a:t>
              </a:r>
              <a:endParaRPr lang="ru-RU" altLang="ru-RU" sz="1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27"/>
          <p:cNvGrpSpPr>
            <a:grpSpLocks/>
          </p:cNvGrpSpPr>
          <p:nvPr/>
        </p:nvGrpSpPr>
        <p:grpSpPr bwMode="auto">
          <a:xfrm rot="3265156">
            <a:off x="2175651" y="3588547"/>
            <a:ext cx="417512" cy="152400"/>
            <a:chOff x="8081" y="14148"/>
            <a:chExt cx="1192" cy="396"/>
          </a:xfrm>
        </p:grpSpPr>
        <p:sp>
          <p:nvSpPr>
            <p:cNvPr id="20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 rot="-28685">
              <a:off x="8081" y="14148"/>
              <a:ext cx="119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/>
              <a:r>
                <a:rPr lang="ru-RU" altLang="ru-RU" sz="600">
                  <a:latin typeface="Times New Roman" pitchFamily="18" charset="0"/>
                </a:rPr>
                <a:t>АСО</a:t>
              </a:r>
              <a:endParaRPr lang="ru-RU" altLang="ru-RU" sz="2400">
                <a:latin typeface="Times New Roman" pitchFamily="18" charset="0"/>
              </a:endParaRPr>
            </a:p>
          </p:txBody>
        </p:sp>
      </p:grpSp>
      <p:grpSp>
        <p:nvGrpSpPr>
          <p:cNvPr id="22" name="Группа 192"/>
          <p:cNvGrpSpPr>
            <a:grpSpLocks/>
          </p:cNvGrpSpPr>
          <p:nvPr/>
        </p:nvGrpSpPr>
        <p:grpSpPr bwMode="auto">
          <a:xfrm>
            <a:off x="2592369" y="3714753"/>
            <a:ext cx="407988" cy="288925"/>
            <a:chOff x="4288192" y="2716604"/>
            <a:chExt cx="503253" cy="307522"/>
          </a:xfrm>
        </p:grpSpPr>
        <p:grpSp>
          <p:nvGrpSpPr>
            <p:cNvPr id="23" name="Group 2"/>
            <p:cNvGrpSpPr>
              <a:grpSpLocks/>
            </p:cNvGrpSpPr>
            <p:nvPr/>
          </p:nvGrpSpPr>
          <p:grpSpPr bwMode="auto">
            <a:xfrm rot="-5400000">
              <a:off x="4380208" y="2811882"/>
              <a:ext cx="307522" cy="116965"/>
              <a:chOff x="8283" y="4095"/>
              <a:chExt cx="864" cy="288"/>
            </a:xfrm>
          </p:grpSpPr>
          <p:sp>
            <p:nvSpPr>
              <p:cNvPr id="30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31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  <p:grpSp>
          <p:nvGrpSpPr>
            <p:cNvPr id="24" name="Group 2"/>
            <p:cNvGrpSpPr>
              <a:grpSpLocks/>
            </p:cNvGrpSpPr>
            <p:nvPr/>
          </p:nvGrpSpPr>
          <p:grpSpPr bwMode="auto">
            <a:xfrm rot="-5400000">
              <a:off x="4574225" y="2806906"/>
              <a:ext cx="298879" cy="135561"/>
              <a:chOff x="8283" y="4095"/>
              <a:chExt cx="864" cy="288"/>
            </a:xfrm>
          </p:grpSpPr>
          <p:sp>
            <p:nvSpPr>
              <p:cNvPr id="28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29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  <p:grpSp>
          <p:nvGrpSpPr>
            <p:cNvPr id="25" name="Group 2"/>
            <p:cNvGrpSpPr>
              <a:grpSpLocks/>
            </p:cNvGrpSpPr>
            <p:nvPr/>
          </p:nvGrpSpPr>
          <p:grpSpPr bwMode="auto">
            <a:xfrm rot="-5400000">
              <a:off x="4195236" y="2818202"/>
              <a:ext cx="298879" cy="112968"/>
              <a:chOff x="8283" y="4095"/>
              <a:chExt cx="864" cy="288"/>
            </a:xfrm>
          </p:grpSpPr>
          <p:sp>
            <p:nvSpPr>
              <p:cNvPr id="26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27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27650" name="Picture 2" descr="C:\Users\1\Desktop\черда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6705600" cy="5124460"/>
          </a:xfrm>
          <a:prstGeom prst="rect">
            <a:avLst/>
          </a:prstGeom>
          <a:noFill/>
        </p:spPr>
      </p:pic>
      <p:grpSp>
        <p:nvGrpSpPr>
          <p:cNvPr id="4" name="Группа 91"/>
          <p:cNvGrpSpPr>
            <a:grpSpLocks/>
          </p:cNvGrpSpPr>
          <p:nvPr/>
        </p:nvGrpSpPr>
        <p:grpSpPr bwMode="auto">
          <a:xfrm>
            <a:off x="4714876" y="2928934"/>
            <a:ext cx="500066" cy="401636"/>
            <a:chOff x="6908800" y="2955925"/>
            <a:chExt cx="896624" cy="914400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6899912" y="2964813"/>
              <a:ext cx="914400" cy="896624"/>
            </a:xfrm>
            <a:prstGeom prst="rect">
              <a:avLst/>
            </a:prstGeom>
            <a:pattFill prst="openDmnd">
              <a:fgClr>
                <a:srgbClr val="FF0000"/>
              </a:fgClr>
              <a:bgClr>
                <a:schemeClr val="bg1"/>
              </a:bgClr>
            </a:patt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64008" rIns="128016" bIns="64008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/>
            </a:p>
          </p:txBody>
        </p:sp>
        <p:grpSp>
          <p:nvGrpSpPr>
            <p:cNvPr id="6" name="Группа 94"/>
            <p:cNvGrpSpPr>
              <a:grpSpLocks/>
            </p:cNvGrpSpPr>
            <p:nvPr/>
          </p:nvGrpSpPr>
          <p:grpSpPr bwMode="auto">
            <a:xfrm>
              <a:off x="7272317" y="3140533"/>
              <a:ext cx="360044" cy="374144"/>
              <a:chOff x="5511807" y="4086329"/>
              <a:chExt cx="360044" cy="374144"/>
            </a:xfrm>
          </p:grpSpPr>
          <p:sp>
            <p:nvSpPr>
              <p:cNvPr id="7" name="Line 103"/>
              <p:cNvSpPr>
                <a:spLocks noChangeShapeType="1"/>
              </p:cNvSpPr>
              <p:nvPr/>
            </p:nvSpPr>
            <p:spPr bwMode="auto">
              <a:xfrm>
                <a:off x="5511807" y="4086329"/>
                <a:ext cx="2222" cy="3741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diamond" w="med" len="med"/>
              </a:ln>
            </p:spPr>
            <p:txBody>
              <a:bodyPr lIns="127999" tIns="64000" rIns="127999" bIns="64000"/>
              <a:lstStyle/>
              <a:p>
                <a:endParaRPr lang="ru-RU"/>
              </a:p>
            </p:txBody>
          </p:sp>
          <p:sp>
            <p:nvSpPr>
              <p:cNvPr id="8" name="Rectangle 104"/>
              <p:cNvSpPr>
                <a:spLocks noChangeArrowheads="1"/>
              </p:cNvSpPr>
              <p:nvPr/>
            </p:nvSpPr>
            <p:spPr bwMode="auto">
              <a:xfrm>
                <a:off x="5514028" y="4088551"/>
                <a:ext cx="357823" cy="2111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127999" tIns="64000" rIns="127999" bIns="64000" anchor="ctr"/>
              <a:lstStyle/>
              <a:p>
                <a:pPr eaLnBrk="1" hangingPunct="1"/>
                <a:endParaRPr lang="ru-RU" altLang="ru-RU" sz="2400">
                  <a:latin typeface="Calibri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82515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29698" name="Picture 2" descr="C:\Users\1\Desktop\черда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97969"/>
            <a:ext cx="7572396" cy="5760031"/>
          </a:xfrm>
          <a:prstGeom prst="rect">
            <a:avLst/>
          </a:prstGeom>
          <a:noFill/>
        </p:spPr>
      </p:pic>
      <p:grpSp>
        <p:nvGrpSpPr>
          <p:cNvPr id="3" name="Группа 91"/>
          <p:cNvGrpSpPr>
            <a:grpSpLocks/>
          </p:cNvGrpSpPr>
          <p:nvPr/>
        </p:nvGrpSpPr>
        <p:grpSpPr bwMode="auto">
          <a:xfrm>
            <a:off x="3071802" y="2500306"/>
            <a:ext cx="500066" cy="401636"/>
            <a:chOff x="6908800" y="2955925"/>
            <a:chExt cx="896624" cy="914400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6899912" y="2964813"/>
              <a:ext cx="914400" cy="896624"/>
            </a:xfrm>
            <a:prstGeom prst="rect">
              <a:avLst/>
            </a:prstGeom>
            <a:pattFill prst="openDmnd">
              <a:fgClr>
                <a:srgbClr val="FF0000"/>
              </a:fgClr>
              <a:bgClr>
                <a:schemeClr val="bg1"/>
              </a:bgClr>
            </a:patt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64008" rIns="128016" bIns="64008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/>
            </a:p>
          </p:txBody>
        </p:sp>
        <p:grpSp>
          <p:nvGrpSpPr>
            <p:cNvPr id="4" name="Группа 94"/>
            <p:cNvGrpSpPr>
              <a:grpSpLocks/>
            </p:cNvGrpSpPr>
            <p:nvPr/>
          </p:nvGrpSpPr>
          <p:grpSpPr bwMode="auto">
            <a:xfrm>
              <a:off x="7272317" y="3140533"/>
              <a:ext cx="360044" cy="374144"/>
              <a:chOff x="5511807" y="4086329"/>
              <a:chExt cx="360044" cy="374144"/>
            </a:xfrm>
          </p:grpSpPr>
          <p:sp>
            <p:nvSpPr>
              <p:cNvPr id="7" name="Line 103"/>
              <p:cNvSpPr>
                <a:spLocks noChangeShapeType="1"/>
              </p:cNvSpPr>
              <p:nvPr/>
            </p:nvSpPr>
            <p:spPr bwMode="auto">
              <a:xfrm>
                <a:off x="5511807" y="4086329"/>
                <a:ext cx="2222" cy="3741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diamond" w="med" len="med"/>
              </a:ln>
            </p:spPr>
            <p:txBody>
              <a:bodyPr lIns="127999" tIns="64000" rIns="127999" bIns="64000"/>
              <a:lstStyle/>
              <a:p>
                <a:endParaRPr lang="ru-RU"/>
              </a:p>
            </p:txBody>
          </p:sp>
          <p:sp>
            <p:nvSpPr>
              <p:cNvPr id="8" name="Rectangle 104"/>
              <p:cNvSpPr>
                <a:spLocks noChangeArrowheads="1"/>
              </p:cNvSpPr>
              <p:nvPr/>
            </p:nvSpPr>
            <p:spPr bwMode="auto">
              <a:xfrm>
                <a:off x="5514028" y="4088551"/>
                <a:ext cx="357823" cy="2111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127999" tIns="64000" rIns="127999" bIns="64000" anchor="ctr"/>
              <a:lstStyle/>
              <a:p>
                <a:pPr eaLnBrk="1" hangingPunct="1"/>
                <a:endParaRPr lang="ru-RU" altLang="ru-RU" sz="2400">
                  <a:latin typeface="Calibri" pitchFamily="34" charset="0"/>
                </a:endParaRPr>
              </a:p>
            </p:txBody>
          </p:sp>
        </p:grpSp>
      </p:grpSp>
      <p:grpSp>
        <p:nvGrpSpPr>
          <p:cNvPr id="6" name="Group 27"/>
          <p:cNvGrpSpPr>
            <a:grpSpLocks/>
          </p:cNvGrpSpPr>
          <p:nvPr/>
        </p:nvGrpSpPr>
        <p:grpSpPr bwMode="auto">
          <a:xfrm rot="5400000">
            <a:off x="1839894" y="3946528"/>
            <a:ext cx="328613" cy="150813"/>
            <a:chOff x="8156" y="14157"/>
            <a:chExt cx="936" cy="387"/>
          </a:xfrm>
        </p:grpSpPr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11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/>
              <a:r>
                <a:rPr lang="ru-RU" altLang="ru-RU" sz="600">
                  <a:latin typeface="Times New Roman" pitchFamily="18" charset="0"/>
                </a:rPr>
                <a:t>Ш</a:t>
              </a:r>
              <a:endParaRPr lang="ru-RU" altLang="ru-RU" sz="2400">
                <a:latin typeface="Times New Roman" pitchFamily="18" charset="0"/>
              </a:endParaRPr>
            </a:p>
          </p:txBody>
        </p:sp>
      </p:grpSp>
      <p:grpSp>
        <p:nvGrpSpPr>
          <p:cNvPr id="9" name="Группа 182"/>
          <p:cNvGrpSpPr>
            <a:grpSpLocks/>
          </p:cNvGrpSpPr>
          <p:nvPr/>
        </p:nvGrpSpPr>
        <p:grpSpPr bwMode="auto">
          <a:xfrm>
            <a:off x="2152632" y="3908428"/>
            <a:ext cx="231775" cy="277813"/>
            <a:chOff x="2701777" y="6069271"/>
            <a:chExt cx="244519" cy="302135"/>
          </a:xfrm>
        </p:grpSpPr>
        <p:sp>
          <p:nvSpPr>
            <p:cNvPr id="13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pPr algn="ctr" eaLnBrk="1" hangingPunct="1"/>
              <a:r>
                <a:rPr lang="ru-RU" altLang="ru-RU" sz="900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ш</a:t>
              </a:r>
            </a:p>
          </p:txBody>
        </p:sp>
        <p:sp>
          <p:nvSpPr>
            <p:cNvPr id="14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1428" tIns="45714" rIns="91428" bIns="45714" anchor="ctr"/>
            <a:lstStyle/>
            <a:p>
              <a:endParaRPr lang="ru-RU"/>
            </a:p>
          </p:txBody>
        </p:sp>
        <p:sp>
          <p:nvSpPr>
            <p:cNvPr id="15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pPr eaLnBrk="1" hangingPunct="1"/>
              <a:endParaRPr lang="ru-RU" altLang="ru-RU" sz="9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1304907" y="4079878"/>
            <a:ext cx="431800" cy="214313"/>
            <a:chOff x="8077" y="3367"/>
            <a:chExt cx="1055" cy="482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>
                <a:spcAft>
                  <a:spcPts val="1000"/>
                </a:spcAft>
              </a:pPr>
              <a:r>
                <a:rPr lang="ru-RU" altLang="ru-RU" sz="600">
                  <a:latin typeface="Times New Roman" pitchFamily="18" charset="0"/>
                  <a:cs typeface="Times New Roman" pitchFamily="18" charset="0"/>
                </a:rPr>
                <a:t>БСМП</a:t>
              </a:r>
              <a:endParaRPr lang="ru-RU" altLang="ru-RU" sz="1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27"/>
          <p:cNvGrpSpPr>
            <a:grpSpLocks/>
          </p:cNvGrpSpPr>
          <p:nvPr/>
        </p:nvGrpSpPr>
        <p:grpSpPr bwMode="auto">
          <a:xfrm rot="3265156">
            <a:off x="2175651" y="3588547"/>
            <a:ext cx="417512" cy="152400"/>
            <a:chOff x="8081" y="14148"/>
            <a:chExt cx="1192" cy="396"/>
          </a:xfrm>
        </p:grpSpPr>
        <p:sp>
          <p:nvSpPr>
            <p:cNvPr id="20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600">
                <a:latin typeface="Calibri" pitchFamily="34" charset="0"/>
              </a:endParaRPr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 rot="-28685">
              <a:off x="8081" y="14148"/>
              <a:ext cx="119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1279525" eaLnBrk="1" hangingPunct="1"/>
              <a:r>
                <a:rPr lang="ru-RU" altLang="ru-RU" sz="600">
                  <a:latin typeface="Times New Roman" pitchFamily="18" charset="0"/>
                </a:rPr>
                <a:t>АСО</a:t>
              </a:r>
              <a:endParaRPr lang="ru-RU" altLang="ru-RU" sz="2400">
                <a:latin typeface="Times New Roman" pitchFamily="18" charset="0"/>
              </a:endParaRPr>
            </a:p>
          </p:txBody>
        </p:sp>
      </p:grpSp>
      <p:grpSp>
        <p:nvGrpSpPr>
          <p:cNvPr id="19" name="Группа 192"/>
          <p:cNvGrpSpPr>
            <a:grpSpLocks/>
          </p:cNvGrpSpPr>
          <p:nvPr/>
        </p:nvGrpSpPr>
        <p:grpSpPr bwMode="auto">
          <a:xfrm>
            <a:off x="2592369" y="3714753"/>
            <a:ext cx="407988" cy="288925"/>
            <a:chOff x="4288192" y="2716604"/>
            <a:chExt cx="503253" cy="307522"/>
          </a:xfrm>
        </p:grpSpPr>
        <p:grpSp>
          <p:nvGrpSpPr>
            <p:cNvPr id="22" name="Group 2"/>
            <p:cNvGrpSpPr>
              <a:grpSpLocks/>
            </p:cNvGrpSpPr>
            <p:nvPr/>
          </p:nvGrpSpPr>
          <p:grpSpPr bwMode="auto">
            <a:xfrm rot="-5400000">
              <a:off x="4380208" y="2811882"/>
              <a:ext cx="307522" cy="116965"/>
              <a:chOff x="8283" y="4095"/>
              <a:chExt cx="864" cy="288"/>
            </a:xfrm>
          </p:grpSpPr>
          <p:sp>
            <p:nvSpPr>
              <p:cNvPr id="30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31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  <p:grpSp>
          <p:nvGrpSpPr>
            <p:cNvPr id="23" name="Group 2"/>
            <p:cNvGrpSpPr>
              <a:grpSpLocks/>
            </p:cNvGrpSpPr>
            <p:nvPr/>
          </p:nvGrpSpPr>
          <p:grpSpPr bwMode="auto">
            <a:xfrm rot="-5400000">
              <a:off x="4574225" y="2806906"/>
              <a:ext cx="298879" cy="135561"/>
              <a:chOff x="8283" y="4095"/>
              <a:chExt cx="864" cy="288"/>
            </a:xfrm>
          </p:grpSpPr>
          <p:sp>
            <p:nvSpPr>
              <p:cNvPr id="28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29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  <p:grpSp>
          <p:nvGrpSpPr>
            <p:cNvPr id="24" name="Group 2"/>
            <p:cNvGrpSpPr>
              <a:grpSpLocks/>
            </p:cNvGrpSpPr>
            <p:nvPr/>
          </p:nvGrpSpPr>
          <p:grpSpPr bwMode="auto">
            <a:xfrm rot="-5400000">
              <a:off x="4195236" y="2818202"/>
              <a:ext cx="298879" cy="112968"/>
              <a:chOff x="8283" y="4095"/>
              <a:chExt cx="864" cy="288"/>
            </a:xfrm>
          </p:grpSpPr>
          <p:sp>
            <p:nvSpPr>
              <p:cNvPr id="26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27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ru-RU" altLang="ru-RU">
                  <a:latin typeface="Calibri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757924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Pictures\2015-10-13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777" y="1000108"/>
            <a:ext cx="3758738" cy="5600150"/>
          </a:xfrm>
          <a:prstGeom prst="rect">
            <a:avLst/>
          </a:prstGeom>
          <a:noFill/>
        </p:spPr>
      </p:pic>
      <p:pic>
        <p:nvPicPr>
          <p:cNvPr id="4099" name="Picture 3" descr="C:\Users\1\Pictures\2015-10-13\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0400" y="1142984"/>
            <a:ext cx="4793478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1\Desktop\00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521611" y="-807287"/>
            <a:ext cx="6243654" cy="8572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6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7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714348" y="785794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0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1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1\Desktop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148" y="1071546"/>
            <a:ext cx="6986016" cy="5455920"/>
          </a:xfrm>
          <a:prstGeom prst="rect">
            <a:avLst/>
          </a:prstGeom>
          <a:noFill/>
        </p:spPr>
      </p:pic>
      <p:pic>
        <p:nvPicPr>
          <p:cNvPr id="4" name="Picture 2" descr="C:\Users\1\Desktop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825" y="1223946"/>
            <a:ext cx="6986016" cy="5455920"/>
          </a:xfrm>
          <a:prstGeom prst="rect">
            <a:avLst/>
          </a:prstGeom>
          <a:noFill/>
        </p:spPr>
      </p:pic>
      <p:sp>
        <p:nvSpPr>
          <p:cNvPr id="5" name="Выноска 1 197"/>
          <p:cNvSpPr>
            <a:spLocks/>
          </p:cNvSpPr>
          <p:nvPr/>
        </p:nvSpPr>
        <p:spPr bwMode="auto">
          <a:xfrm>
            <a:off x="5427662" y="4857760"/>
            <a:ext cx="3716338" cy="1079500"/>
          </a:xfrm>
          <a:prstGeom prst="borderCallout1">
            <a:avLst>
              <a:gd name="adj1" fmla="val 1273"/>
              <a:gd name="adj2" fmla="val -32"/>
              <a:gd name="adj3" fmla="val -66778"/>
              <a:gd name="adj4" fmla="val -2488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 eaLnBrk="1" hangingPunct="1"/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РД 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Ботлихского </a:t>
            </a:r>
            <a:r>
              <a:rPr lang="ru-RU" altLang="ru-RU" sz="1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altLang="ru-RU" sz="1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68066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Ботлихский 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р\н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alt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Айтхан</a:t>
            </a:r>
            <a:endParaRPr lang="ru-RU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aitxan@mail.ru</a:t>
            </a:r>
            <a:endParaRPr lang="ru-RU" alt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Зубаиров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З.У.</a:t>
            </a: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Тел-8928565-19-94</a:t>
            </a:r>
            <a:endParaRPr lang="en-US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Айтханская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Ботлихского района»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1\Desktop\Ахайотар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14422"/>
            <a:ext cx="6986016" cy="5498592"/>
          </a:xfrm>
          <a:prstGeom prst="rect">
            <a:avLst/>
          </a:prstGeom>
          <a:noFill/>
        </p:spPr>
      </p:pic>
      <p:pic>
        <p:nvPicPr>
          <p:cNvPr id="4" name="Picture 2" descr="C:\Users\1\Desktop\Ахайотар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3653" y="1366822"/>
            <a:ext cx="6986016" cy="5498592"/>
          </a:xfrm>
          <a:prstGeom prst="rect">
            <a:avLst/>
          </a:prstGeom>
          <a:noFill/>
        </p:spPr>
      </p:pic>
      <p:sp>
        <p:nvSpPr>
          <p:cNvPr id="5" name="Выноска 1 197"/>
          <p:cNvSpPr>
            <a:spLocks/>
          </p:cNvSpPr>
          <p:nvPr/>
        </p:nvSpPr>
        <p:spPr bwMode="auto">
          <a:xfrm>
            <a:off x="4714876" y="5072074"/>
            <a:ext cx="3716338" cy="1079500"/>
          </a:xfrm>
          <a:prstGeom prst="borderCallout1">
            <a:avLst>
              <a:gd name="adj1" fmla="val 1273"/>
              <a:gd name="adj2" fmla="val -32"/>
              <a:gd name="adj3" fmla="val -51019"/>
              <a:gd name="adj4" fmla="val 32627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 eaLnBrk="1" hangingPunct="1"/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Ахайотарская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НОШ</a:t>
            </a:r>
          </a:p>
          <a:p>
            <a:pPr algn="ctr" eaLnBrk="1" hangingPunct="1"/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Бабаюртовский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р\н</a:t>
            </a:r>
            <a:r>
              <a:rPr lang="ru-RU" altLang="ru-RU" sz="1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к.Ахайотар</a:t>
            </a:r>
            <a:endParaRPr lang="ru-RU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aitxan@mail.ru</a:t>
            </a:r>
            <a:endParaRPr lang="ru-RU" alt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</a:t>
            </a:r>
            <a:r>
              <a:rPr lang="ru-RU" alt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Зубаиров</a:t>
            </a:r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З.У.</a:t>
            </a:r>
          </a:p>
          <a:p>
            <a:pPr algn="ctr" eaLnBrk="1" hangingPunct="1"/>
            <a:r>
              <a:rPr lang="ru-RU" alt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Тел-8928565-19-94</a:t>
            </a:r>
            <a:endParaRPr lang="en-US" alt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4068</Words>
  <Application>Microsoft Office PowerPoint</Application>
  <PresentationFormat>Экран (4:3)</PresentationFormat>
  <Paragraphs>1595</Paragraphs>
  <Slides>36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Тема Office</vt:lpstr>
      <vt:lpstr>CorelDRAW</vt:lpstr>
      <vt:lpstr>Clip</vt:lpstr>
      <vt:lpstr>Ответственный за обработку:            Зубаиров З.У.  Тел.:89285651994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ПАСПОРТ ОБЪЕКТА МИНИСТЕРСТВА ОБРАЗОВАНИЯ РД ГКОУ РД «Айтханская СОШ Ботлихского района» (план эвакуации корпуса 4)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1</cp:lastModifiedBy>
  <cp:revision>102</cp:revision>
  <cp:lastPrinted>2017-11-03T08:59:47Z</cp:lastPrinted>
  <dcterms:created xsi:type="dcterms:W3CDTF">2015-10-24T05:28:36Z</dcterms:created>
  <dcterms:modified xsi:type="dcterms:W3CDTF">2019-02-15T05:44:23Z</dcterms:modified>
</cp:coreProperties>
</file>